
<file path=[Content_Types].xml><?xml version="1.0" encoding="utf-8"?>
<Types xmlns="http://schemas.openxmlformats.org/package/2006/content-types">
  <Default Extension="bin" ContentType="image/unknown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handoutMasterIdLst>
    <p:handoutMasterId r:id="rId16"/>
  </p:handoutMasterIdLst>
  <p:sldIdLst>
    <p:sldId id="279" r:id="rId2"/>
    <p:sldId id="297" r:id="rId3"/>
    <p:sldId id="298" r:id="rId4"/>
    <p:sldId id="307" r:id="rId5"/>
    <p:sldId id="308" r:id="rId6"/>
    <p:sldId id="299" r:id="rId7"/>
    <p:sldId id="300" r:id="rId8"/>
    <p:sldId id="301" r:id="rId9"/>
    <p:sldId id="302" r:id="rId10"/>
    <p:sldId id="303" r:id="rId11"/>
    <p:sldId id="304" r:id="rId12"/>
    <p:sldId id="305" r:id="rId13"/>
    <p:sldId id="306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54" autoAdjust="0"/>
    <p:restoredTop sz="81464" autoAdjust="0"/>
  </p:normalViewPr>
  <p:slideViewPr>
    <p:cSldViewPr snapToGrid="0">
      <p:cViewPr varScale="1">
        <p:scale>
          <a:sx n="89" d="100"/>
          <a:sy n="89" d="100"/>
        </p:scale>
        <p:origin x="2112" y="5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19/09/2025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DE1B90-BAD7-4EE2-9305-F04083D1EB85}" type="datetimeFigureOut">
              <a:rPr lang="fr-FR" smtClean="0"/>
              <a:t>19/09/2025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40B266-BB7A-494A-B483-2AE48A4D5A0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016664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Chez l’adulte pied= avant bras environ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40B266-BB7A-494A-B483-2AE48A4D5A08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9742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44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143F3C15-AEE9-32CB-CE81-9EB269ACD2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19/09/2025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bin"/><Relationship Id="rId2" Type="http://schemas.openxmlformats.org/officeDocument/2006/relationships/image" Target="../media/image10.bin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bin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>
            <a:extLst>
              <a:ext uri="{FF2B5EF4-FFF2-40B4-BE49-F238E27FC236}">
                <a16:creationId xmlns:a16="http://schemas.microsoft.com/office/drawing/2014/main" id="{29401DEB-66B0-FE18-E0EC-F0E27F15FC8A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89115E1C-7E29-D99C-02D0-1E796BF4E950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84C71236-5451-9B6D-E902-37AF0E8AE23D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24929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28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mesure, je compare des longueurs.</a:t>
              </a: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trouve un ordre de grandeur.</a:t>
              </a:r>
            </a:p>
          </p:txBody>
        </p:sp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84863790-4802-27C4-32E9-216F3C40EC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981594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988409"/>
          </a:xfrm>
        </p:spPr>
        <p:txBody>
          <a:bodyPr>
            <a:normAutofit fontScale="90000"/>
          </a:bodyPr>
          <a:lstStyle/>
          <a:p>
            <a:r>
              <a:rPr lang="fr-FR" dirty="0"/>
              <a:t>Qu’est-ce qui est le plus long entre ta main et ton pied ?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23BA37B8-14ED-41EF-8193-CF3B8D451C06}"/>
              </a:ext>
            </a:extLst>
          </p:cNvPr>
          <p:cNvSpPr txBox="1">
            <a:spLocks/>
          </p:cNvSpPr>
          <p:nvPr/>
        </p:nvSpPr>
        <p:spPr>
          <a:xfrm>
            <a:off x="742499" y="1581936"/>
            <a:ext cx="8082381" cy="13024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4400" b="1" dirty="0"/>
              <a:t>M </a:t>
            </a:r>
            <a:r>
              <a:rPr lang="fr-FR" sz="4400" dirty="0"/>
              <a:t>– la main</a:t>
            </a:r>
          </a:p>
          <a:p>
            <a:r>
              <a:rPr lang="fr-FR" sz="4400" b="1" dirty="0"/>
              <a:t>P</a:t>
            </a:r>
            <a:r>
              <a:rPr lang="fr-FR" sz="4400" dirty="0"/>
              <a:t> – le pied</a:t>
            </a:r>
          </a:p>
        </p:txBody>
      </p:sp>
    </p:spTree>
    <p:extLst>
      <p:ext uri="{BB962C8B-B14F-4D97-AF65-F5344CB8AC3E}">
        <p14:creationId xmlns:p14="http://schemas.microsoft.com/office/powerpoint/2010/main" val="9041227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23BA37B8-14ED-41EF-8193-CF3B8D451C06}"/>
              </a:ext>
            </a:extLst>
          </p:cNvPr>
          <p:cNvSpPr txBox="1">
            <a:spLocks/>
          </p:cNvSpPr>
          <p:nvPr/>
        </p:nvSpPr>
        <p:spPr>
          <a:xfrm>
            <a:off x="588736" y="1243952"/>
            <a:ext cx="8082381" cy="5386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4400" b="1" dirty="0">
                <a:solidFill>
                  <a:srgbClr val="C00000"/>
                </a:solidFill>
              </a:rPr>
              <a:t>P</a:t>
            </a:r>
            <a:r>
              <a:rPr lang="fr-FR" sz="4400" dirty="0">
                <a:solidFill>
                  <a:srgbClr val="C00000"/>
                </a:solidFill>
              </a:rPr>
              <a:t> – le pied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BF66455-5E47-5079-B2E9-043F05D9FF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05" r="55810" b="5801"/>
          <a:stretch/>
        </p:blipFill>
        <p:spPr>
          <a:xfrm>
            <a:off x="3005003" y="2065131"/>
            <a:ext cx="1566997" cy="3233738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FE6741D6-97A1-FCF2-5B62-54CD3FF18E1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9926" y="2913530"/>
            <a:ext cx="1689349" cy="2294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2428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988409"/>
          </a:xfrm>
        </p:spPr>
        <p:txBody>
          <a:bodyPr>
            <a:normAutofit fontScale="90000"/>
          </a:bodyPr>
          <a:lstStyle/>
          <a:p>
            <a:r>
              <a:rPr lang="fr-FR" dirty="0"/>
              <a:t>Qu’est-ce qui est le plus haut entre la tour Eiffel et un immeuble de 13 étages ?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23BA37B8-14ED-41EF-8193-CF3B8D451C06}"/>
              </a:ext>
            </a:extLst>
          </p:cNvPr>
          <p:cNvSpPr txBox="1">
            <a:spLocks/>
          </p:cNvSpPr>
          <p:nvPr/>
        </p:nvSpPr>
        <p:spPr>
          <a:xfrm>
            <a:off x="742499" y="1581936"/>
            <a:ext cx="8082381" cy="13024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4400" b="1" dirty="0"/>
              <a:t>T </a:t>
            </a:r>
            <a:r>
              <a:rPr lang="fr-FR" sz="4400" dirty="0"/>
              <a:t>– la tour</a:t>
            </a:r>
          </a:p>
          <a:p>
            <a:r>
              <a:rPr lang="fr-FR" sz="4400" b="1" dirty="0"/>
              <a:t>I</a:t>
            </a:r>
            <a:r>
              <a:rPr lang="fr-FR" sz="4400" dirty="0"/>
              <a:t> – l’immeuble</a:t>
            </a:r>
          </a:p>
        </p:txBody>
      </p:sp>
    </p:spTree>
    <p:extLst>
      <p:ext uri="{BB962C8B-B14F-4D97-AF65-F5344CB8AC3E}">
        <p14:creationId xmlns:p14="http://schemas.microsoft.com/office/powerpoint/2010/main" val="32908888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2593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75436" y="6490150"/>
            <a:ext cx="801889" cy="367849"/>
          </a:xfrm>
        </p:spPr>
        <p:txBody>
          <a:bodyPr/>
          <a:lstStyle/>
          <a:p>
            <a:r>
              <a:rPr lang="fr-FR" dirty="0"/>
              <a:t>5/5</a:t>
            </a:r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23BA37B8-14ED-41EF-8193-CF3B8D451C06}"/>
              </a:ext>
            </a:extLst>
          </p:cNvPr>
          <p:cNvSpPr txBox="1">
            <a:spLocks/>
          </p:cNvSpPr>
          <p:nvPr/>
        </p:nvSpPr>
        <p:spPr>
          <a:xfrm>
            <a:off x="720485" y="1613603"/>
            <a:ext cx="8082381" cy="13024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4400" b="1" dirty="0">
                <a:solidFill>
                  <a:srgbClr val="C00000"/>
                </a:solidFill>
              </a:rPr>
              <a:t>T </a:t>
            </a:r>
            <a:r>
              <a:rPr lang="fr-FR" sz="4400" dirty="0">
                <a:solidFill>
                  <a:srgbClr val="C00000"/>
                </a:solidFill>
              </a:rPr>
              <a:t>– la tour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BAD964D5-DE0E-9340-08D4-AC7615B07F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2850" y="1067831"/>
            <a:ext cx="3508428" cy="5677354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B22DB5EB-6E65-7D05-8EBD-9DE79C458FD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015"/>
          <a:stretch/>
        </p:blipFill>
        <p:spPr>
          <a:xfrm>
            <a:off x="4302496" y="5788115"/>
            <a:ext cx="459180" cy="702035"/>
          </a:xfrm>
          <a:prstGeom prst="rect">
            <a:avLst/>
          </a:prstGeom>
        </p:spPr>
      </p:pic>
      <p:sp>
        <p:nvSpPr>
          <p:cNvPr id="7" name="Flèche : double flèche verticale 6">
            <a:extLst>
              <a:ext uri="{FF2B5EF4-FFF2-40B4-BE49-F238E27FC236}">
                <a16:creationId xmlns:a16="http://schemas.microsoft.com/office/drawing/2014/main" id="{DA2EDFB2-219D-CC2C-0226-C03616B7F888}"/>
              </a:ext>
            </a:extLst>
          </p:cNvPr>
          <p:cNvSpPr/>
          <p:nvPr/>
        </p:nvSpPr>
        <p:spPr>
          <a:xfrm>
            <a:off x="5217228" y="1318160"/>
            <a:ext cx="229590" cy="5171990"/>
          </a:xfrm>
          <a:prstGeom prst="upDownArrow">
            <a:avLst>
              <a:gd name="adj1" fmla="val 50000"/>
              <a:gd name="adj2" fmla="val 125862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B7690844-7124-96E4-A784-DB0369F8D46A}"/>
              </a:ext>
            </a:extLst>
          </p:cNvPr>
          <p:cNvSpPr txBox="1">
            <a:spLocks/>
          </p:cNvSpPr>
          <p:nvPr/>
        </p:nvSpPr>
        <p:spPr>
          <a:xfrm>
            <a:off x="5446818" y="3568999"/>
            <a:ext cx="1361413" cy="4046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3200" dirty="0"/>
              <a:t>330 m</a:t>
            </a:r>
          </a:p>
        </p:txBody>
      </p:sp>
      <p:sp>
        <p:nvSpPr>
          <p:cNvPr id="10" name="Flèche : double flèche verticale 9">
            <a:extLst>
              <a:ext uri="{FF2B5EF4-FFF2-40B4-BE49-F238E27FC236}">
                <a16:creationId xmlns:a16="http://schemas.microsoft.com/office/drawing/2014/main" id="{D256CD02-719B-A095-75BB-86FE69AB4BD3}"/>
              </a:ext>
            </a:extLst>
          </p:cNvPr>
          <p:cNvSpPr/>
          <p:nvPr/>
        </p:nvSpPr>
        <p:spPr>
          <a:xfrm>
            <a:off x="4118894" y="5838701"/>
            <a:ext cx="71583" cy="651449"/>
          </a:xfrm>
          <a:prstGeom prst="upDownArrow">
            <a:avLst>
              <a:gd name="adj1" fmla="val 50000"/>
              <a:gd name="adj2" fmla="val 125862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Titre 1">
            <a:extLst>
              <a:ext uri="{FF2B5EF4-FFF2-40B4-BE49-F238E27FC236}">
                <a16:creationId xmlns:a16="http://schemas.microsoft.com/office/drawing/2014/main" id="{9E3E0128-9821-BB6D-CA19-FE6A74044FF2}"/>
              </a:ext>
            </a:extLst>
          </p:cNvPr>
          <p:cNvSpPr txBox="1">
            <a:spLocks/>
          </p:cNvSpPr>
          <p:nvPr/>
        </p:nvSpPr>
        <p:spPr>
          <a:xfrm>
            <a:off x="3268716" y="6004100"/>
            <a:ext cx="1361413" cy="4046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3200" dirty="0"/>
              <a:t>40 m</a:t>
            </a:r>
          </a:p>
        </p:txBody>
      </p:sp>
    </p:spTree>
    <p:extLst>
      <p:ext uri="{BB962C8B-B14F-4D97-AF65-F5344CB8AC3E}">
        <p14:creationId xmlns:p14="http://schemas.microsoft.com/office/powerpoint/2010/main" val="1686718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/>
      <p:bldP spid="10" grpId="0" animBg="1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988409"/>
          </a:xfrm>
        </p:spPr>
        <p:txBody>
          <a:bodyPr>
            <a:normAutofit fontScale="90000"/>
          </a:bodyPr>
          <a:lstStyle/>
          <a:p>
            <a:r>
              <a:rPr lang="fr-FR" dirty="0"/>
              <a:t>Qu’est-ce qui est le plus long entre un bus et une voiture ?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23BA37B8-14ED-41EF-8193-CF3B8D451C06}"/>
              </a:ext>
            </a:extLst>
          </p:cNvPr>
          <p:cNvSpPr txBox="1">
            <a:spLocks/>
          </p:cNvSpPr>
          <p:nvPr/>
        </p:nvSpPr>
        <p:spPr>
          <a:xfrm>
            <a:off x="742499" y="1581936"/>
            <a:ext cx="8082381" cy="13024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4400" b="1" dirty="0"/>
              <a:t>B</a:t>
            </a:r>
            <a:r>
              <a:rPr lang="fr-FR" sz="4400" dirty="0"/>
              <a:t> – le bus     </a:t>
            </a:r>
          </a:p>
          <a:p>
            <a:r>
              <a:rPr lang="fr-FR" sz="4400" b="1" dirty="0"/>
              <a:t>V</a:t>
            </a:r>
            <a:r>
              <a:rPr lang="fr-FR" sz="4400" dirty="0"/>
              <a:t> – la voiture</a:t>
            </a:r>
          </a:p>
        </p:txBody>
      </p:sp>
    </p:spTree>
    <p:extLst>
      <p:ext uri="{BB962C8B-B14F-4D97-AF65-F5344CB8AC3E}">
        <p14:creationId xmlns:p14="http://schemas.microsoft.com/office/powerpoint/2010/main" val="2586791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32468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F98C28E2-48E6-E577-BD56-C9B683FC8896}"/>
              </a:ext>
            </a:extLst>
          </p:cNvPr>
          <p:cNvSpPr txBox="1">
            <a:spLocks/>
          </p:cNvSpPr>
          <p:nvPr/>
        </p:nvSpPr>
        <p:spPr>
          <a:xfrm>
            <a:off x="588736" y="1237741"/>
            <a:ext cx="8082381" cy="6324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4400" b="1" dirty="0">
                <a:solidFill>
                  <a:srgbClr val="C00000"/>
                </a:solidFill>
              </a:rPr>
              <a:t>B</a:t>
            </a:r>
            <a:r>
              <a:rPr lang="fr-FR" sz="4400" dirty="0">
                <a:solidFill>
                  <a:srgbClr val="C00000"/>
                </a:solidFill>
              </a:rPr>
              <a:t> – le bus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5CCF7DA8-9950-86D6-ABF5-7002C1DB81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624" y="2621125"/>
            <a:ext cx="8335203" cy="4167602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77BAC513-419F-0F9F-F4C1-A8BD40D86F6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5653" y="4379600"/>
            <a:ext cx="4221100" cy="2110550"/>
          </a:xfrm>
          <a:prstGeom prst="rect">
            <a:avLst/>
          </a:prstGeom>
        </p:spPr>
      </p:pic>
      <p:sp>
        <p:nvSpPr>
          <p:cNvPr id="9" name="Flèche : double flèche horizontale 8">
            <a:extLst>
              <a:ext uri="{FF2B5EF4-FFF2-40B4-BE49-F238E27FC236}">
                <a16:creationId xmlns:a16="http://schemas.microsoft.com/office/drawing/2014/main" id="{BEFD7700-959D-FE8C-C3AE-5179C4EC96A7}"/>
              </a:ext>
            </a:extLst>
          </p:cNvPr>
          <p:cNvSpPr/>
          <p:nvPr/>
        </p:nvSpPr>
        <p:spPr>
          <a:xfrm>
            <a:off x="771896" y="2806535"/>
            <a:ext cx="8144856" cy="304333"/>
          </a:xfrm>
          <a:prstGeom prst="left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6050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32468"/>
          </a:xfrm>
        </p:spPr>
        <p:txBody>
          <a:bodyPr>
            <a:normAutofit/>
          </a:bodyPr>
          <a:lstStyle/>
          <a:p>
            <a:r>
              <a:rPr lang="fr-FR" dirty="0"/>
              <a:t>Quelle est sa longueur approximative ?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F98C28E2-48E6-E577-BD56-C9B683FC8896}"/>
              </a:ext>
            </a:extLst>
          </p:cNvPr>
          <p:cNvSpPr txBox="1">
            <a:spLocks/>
          </p:cNvSpPr>
          <p:nvPr/>
        </p:nvSpPr>
        <p:spPr>
          <a:xfrm>
            <a:off x="588736" y="1000318"/>
            <a:ext cx="8082381" cy="193651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3200" b="1" dirty="0"/>
              <a:t>a) 12 mètres</a:t>
            </a:r>
          </a:p>
          <a:p>
            <a:r>
              <a:rPr lang="fr-FR" sz="3200" b="1" dirty="0"/>
              <a:t>b) 30 mètres</a:t>
            </a:r>
          </a:p>
          <a:p>
            <a:r>
              <a:rPr lang="fr-FR" sz="3200" b="1" dirty="0"/>
              <a:t>c) 5 mètres</a:t>
            </a:r>
            <a:endParaRPr lang="fr-FR" sz="3200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5CCF7DA8-9950-86D6-ABF5-7002C1DB81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624" y="2621125"/>
            <a:ext cx="8335203" cy="4167602"/>
          </a:xfrm>
          <a:prstGeom prst="rect">
            <a:avLst/>
          </a:prstGeom>
        </p:spPr>
      </p:pic>
      <p:sp>
        <p:nvSpPr>
          <p:cNvPr id="9" name="Flèche : double flèche horizontale 8">
            <a:extLst>
              <a:ext uri="{FF2B5EF4-FFF2-40B4-BE49-F238E27FC236}">
                <a16:creationId xmlns:a16="http://schemas.microsoft.com/office/drawing/2014/main" id="{BEFD7700-959D-FE8C-C3AE-5179C4EC96A7}"/>
              </a:ext>
            </a:extLst>
          </p:cNvPr>
          <p:cNvSpPr/>
          <p:nvPr/>
        </p:nvSpPr>
        <p:spPr>
          <a:xfrm>
            <a:off x="771896" y="2806535"/>
            <a:ext cx="8144856" cy="304333"/>
          </a:xfrm>
          <a:prstGeom prst="left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497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32468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F98C28E2-48E6-E577-BD56-C9B683FC8896}"/>
              </a:ext>
            </a:extLst>
          </p:cNvPr>
          <p:cNvSpPr txBox="1">
            <a:spLocks/>
          </p:cNvSpPr>
          <p:nvPr/>
        </p:nvSpPr>
        <p:spPr>
          <a:xfrm>
            <a:off x="588736" y="1000318"/>
            <a:ext cx="8082381" cy="193651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3200" b="1" dirty="0">
                <a:solidFill>
                  <a:srgbClr val="00B050"/>
                </a:solidFill>
              </a:rPr>
              <a:t>a) 12 mètres</a:t>
            </a:r>
          </a:p>
          <a:p>
            <a:r>
              <a:rPr lang="fr-FR" sz="3200" b="1" dirty="0"/>
              <a:t>b) 30 mètres</a:t>
            </a:r>
          </a:p>
          <a:p>
            <a:r>
              <a:rPr lang="fr-FR" sz="3200" b="1" dirty="0"/>
              <a:t>c) 5 mètres</a:t>
            </a:r>
            <a:endParaRPr lang="fr-FR" sz="3200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5CCF7DA8-9950-86D6-ABF5-7002C1DB81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624" y="2621125"/>
            <a:ext cx="8335203" cy="4167602"/>
          </a:xfrm>
          <a:prstGeom prst="rect">
            <a:avLst/>
          </a:prstGeom>
        </p:spPr>
      </p:pic>
      <p:sp>
        <p:nvSpPr>
          <p:cNvPr id="9" name="Flèche : double flèche horizontale 8">
            <a:extLst>
              <a:ext uri="{FF2B5EF4-FFF2-40B4-BE49-F238E27FC236}">
                <a16:creationId xmlns:a16="http://schemas.microsoft.com/office/drawing/2014/main" id="{BEFD7700-959D-FE8C-C3AE-5179C4EC96A7}"/>
              </a:ext>
            </a:extLst>
          </p:cNvPr>
          <p:cNvSpPr/>
          <p:nvPr/>
        </p:nvSpPr>
        <p:spPr>
          <a:xfrm>
            <a:off x="771896" y="2806535"/>
            <a:ext cx="8144856" cy="304333"/>
          </a:xfrm>
          <a:prstGeom prst="left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95072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988409"/>
          </a:xfrm>
        </p:spPr>
        <p:txBody>
          <a:bodyPr>
            <a:normAutofit fontScale="90000"/>
          </a:bodyPr>
          <a:lstStyle/>
          <a:p>
            <a:r>
              <a:rPr lang="fr-FR" dirty="0"/>
              <a:t>Qu’est-ce qui est le plus haut entre un éléphant et un cheval ? 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23BA37B8-14ED-41EF-8193-CF3B8D451C06}"/>
              </a:ext>
            </a:extLst>
          </p:cNvPr>
          <p:cNvSpPr txBox="1">
            <a:spLocks/>
          </p:cNvSpPr>
          <p:nvPr/>
        </p:nvSpPr>
        <p:spPr>
          <a:xfrm>
            <a:off x="742499" y="1581936"/>
            <a:ext cx="8082381" cy="13024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4400" b="1" dirty="0"/>
              <a:t>E </a:t>
            </a:r>
            <a:r>
              <a:rPr lang="fr-FR" sz="4400" dirty="0"/>
              <a:t>– l’éléphant</a:t>
            </a:r>
          </a:p>
          <a:p>
            <a:r>
              <a:rPr lang="fr-FR" sz="4400" b="1" dirty="0"/>
              <a:t>C </a:t>
            </a:r>
            <a:r>
              <a:rPr lang="fr-FR" sz="4400" dirty="0"/>
              <a:t>– le cheval</a:t>
            </a:r>
          </a:p>
        </p:txBody>
      </p:sp>
    </p:spTree>
    <p:extLst>
      <p:ext uri="{BB962C8B-B14F-4D97-AF65-F5344CB8AC3E}">
        <p14:creationId xmlns:p14="http://schemas.microsoft.com/office/powerpoint/2010/main" val="1244532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32468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613071A2-BEBD-EE87-52FA-4ABC0FEBE4C8}"/>
              </a:ext>
            </a:extLst>
          </p:cNvPr>
          <p:cNvSpPr txBox="1">
            <a:spLocks/>
          </p:cNvSpPr>
          <p:nvPr/>
        </p:nvSpPr>
        <p:spPr>
          <a:xfrm>
            <a:off x="588736" y="1200358"/>
            <a:ext cx="8082381" cy="5696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4400" b="1" dirty="0">
                <a:solidFill>
                  <a:srgbClr val="C00000"/>
                </a:solidFill>
              </a:rPr>
              <a:t>E</a:t>
            </a:r>
            <a:r>
              <a:rPr lang="fr-FR" sz="4400" dirty="0">
                <a:solidFill>
                  <a:srgbClr val="C00000"/>
                </a:solidFill>
              </a:rPr>
              <a:t>– l’éléphant (il fait environ 3 m)</a:t>
            </a:r>
          </a:p>
        </p:txBody>
      </p:sp>
      <p:pic>
        <p:nvPicPr>
          <p:cNvPr id="1026" name="Picture 2" descr="crée une image photoréaliste un éléphant à côté d'un cheval en respectant les tailles et proportions réelles">
            <a:extLst>
              <a:ext uri="{FF2B5EF4-FFF2-40B4-BE49-F238E27FC236}">
                <a16:creationId xmlns:a16="http://schemas.microsoft.com/office/drawing/2014/main" id="{418BE0F1-EBB9-1C77-9BAA-31BB946E8D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619102"/>
            <a:ext cx="4238897" cy="4238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8015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988409"/>
          </a:xfrm>
        </p:spPr>
        <p:txBody>
          <a:bodyPr>
            <a:normAutofit fontScale="90000"/>
          </a:bodyPr>
          <a:lstStyle/>
          <a:p>
            <a:r>
              <a:rPr lang="fr-FR" dirty="0"/>
              <a:t>Quelle est environ la hauteur d’une porte?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23BA37B8-14ED-41EF-8193-CF3B8D451C06}"/>
              </a:ext>
            </a:extLst>
          </p:cNvPr>
          <p:cNvSpPr txBox="1">
            <a:spLocks/>
          </p:cNvSpPr>
          <p:nvPr/>
        </p:nvSpPr>
        <p:spPr>
          <a:xfrm>
            <a:off x="742499" y="1581936"/>
            <a:ext cx="8082381" cy="13024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4400" b="1" dirty="0"/>
              <a:t>A </a:t>
            </a:r>
            <a:r>
              <a:rPr lang="fr-FR" sz="4400" dirty="0"/>
              <a:t>– environ trois mètres </a:t>
            </a:r>
          </a:p>
          <a:p>
            <a:r>
              <a:rPr lang="fr-FR" sz="4400" b="1" dirty="0"/>
              <a:t>B</a:t>
            </a:r>
            <a:r>
              <a:rPr lang="fr-FR" sz="4400" dirty="0"/>
              <a:t> – environ deux mètres </a:t>
            </a:r>
          </a:p>
        </p:txBody>
      </p:sp>
    </p:spTree>
    <p:extLst>
      <p:ext uri="{BB962C8B-B14F-4D97-AF65-F5344CB8AC3E}">
        <p14:creationId xmlns:p14="http://schemas.microsoft.com/office/powerpoint/2010/main" val="42334034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471341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23BA37B8-14ED-41EF-8193-CF3B8D451C06}"/>
              </a:ext>
            </a:extLst>
          </p:cNvPr>
          <p:cNvSpPr txBox="1">
            <a:spLocks/>
          </p:cNvSpPr>
          <p:nvPr/>
        </p:nvSpPr>
        <p:spPr>
          <a:xfrm>
            <a:off x="490895" y="913140"/>
            <a:ext cx="8082381" cy="5950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4400" b="1" dirty="0">
                <a:solidFill>
                  <a:srgbClr val="C00000"/>
                </a:solidFill>
              </a:rPr>
              <a:t>B</a:t>
            </a:r>
            <a:r>
              <a:rPr lang="fr-FR" sz="4400" dirty="0">
                <a:solidFill>
                  <a:srgbClr val="C00000"/>
                </a:solidFill>
              </a:rPr>
              <a:t> – environ deux mètres (deux règles)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7C14F570-26D9-8780-60DB-0F36B93B08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26"/>
          <a:stretch/>
        </p:blipFill>
        <p:spPr>
          <a:xfrm>
            <a:off x="3086522" y="1915884"/>
            <a:ext cx="2970955" cy="485502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ABE2964C-73F4-2936-92EB-FC97B514FCB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850861">
            <a:off x="2424230" y="4469699"/>
            <a:ext cx="1978651" cy="1978651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DE42E0AA-244A-E90A-AA83-41ECD34A68E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850861">
            <a:off x="2424229" y="2079196"/>
            <a:ext cx="1978651" cy="1978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900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210</Words>
  <Application>Microsoft Office PowerPoint</Application>
  <PresentationFormat>Affichage à l'écran (4:3)</PresentationFormat>
  <Paragraphs>52</Paragraphs>
  <Slides>13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Qu’est-ce qui est le plus long entre un bus et une voiture ? </vt:lpstr>
      <vt:lpstr>Correction</vt:lpstr>
      <vt:lpstr>Quelle est sa longueur approximative ? </vt:lpstr>
      <vt:lpstr>Correction</vt:lpstr>
      <vt:lpstr>Qu’est-ce qui est le plus haut entre un éléphant et un cheval ?  </vt:lpstr>
      <vt:lpstr>Correction</vt:lpstr>
      <vt:lpstr>Quelle est environ la hauteur d’une porte? </vt:lpstr>
      <vt:lpstr>Correction</vt:lpstr>
      <vt:lpstr>Qu’est-ce qui est le plus long entre ta main et ton pied ? </vt:lpstr>
      <vt:lpstr>Correction</vt:lpstr>
      <vt:lpstr>Qu’est-ce qui est le plus haut entre la tour Eiffel et un immeuble de 13 étages ?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51</cp:revision>
  <dcterms:created xsi:type="dcterms:W3CDTF">2023-02-07T14:55:57Z</dcterms:created>
  <dcterms:modified xsi:type="dcterms:W3CDTF">2025-09-19T19:25:38Z</dcterms:modified>
</cp:coreProperties>
</file>